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80" d="100"/>
          <a:sy n="80" d="100"/>
        </p:scale>
        <p:origin x="-2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2834-6E8B-4079-B48F-D4A0B92B7B1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EBE3-6273-4E8B-8906-5C143F51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1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2834-6E8B-4079-B48F-D4A0B92B7B1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EBE3-6273-4E8B-8906-5C143F51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3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2834-6E8B-4079-B48F-D4A0B92B7B1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EBE3-6273-4E8B-8906-5C143F51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0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2834-6E8B-4079-B48F-D4A0B92B7B1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EBE3-6273-4E8B-8906-5C143F51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2834-6E8B-4079-B48F-D4A0B92B7B1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EBE3-6273-4E8B-8906-5C143F51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3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2834-6E8B-4079-B48F-D4A0B92B7B1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EBE3-6273-4E8B-8906-5C143F51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5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2834-6E8B-4079-B48F-D4A0B92B7B1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EBE3-6273-4E8B-8906-5C143F51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0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2834-6E8B-4079-B48F-D4A0B92B7B1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EBE3-6273-4E8B-8906-5C143F51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2834-6E8B-4079-B48F-D4A0B92B7B1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EBE3-6273-4E8B-8906-5C143F51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6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2834-6E8B-4079-B48F-D4A0B92B7B1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EBE3-6273-4E8B-8906-5C143F51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5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2834-6E8B-4079-B48F-D4A0B92B7B1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EBE3-6273-4E8B-8906-5C143F51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2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C2834-6E8B-4079-B48F-D4A0B92B7B12}" type="datetimeFigureOut">
              <a:rPr lang="en-US" smtClean="0"/>
              <a:t>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1EBE3-6273-4E8B-8906-5C143F51D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8077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313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Sheldon Steiner</dc:creator>
  <cp:lastModifiedBy>Sheldon Steiner</cp:lastModifiedBy>
  <cp:revision>1</cp:revision>
  <dcterms:created xsi:type="dcterms:W3CDTF">2015-02-23T21:18:55Z</dcterms:created>
  <dcterms:modified xsi:type="dcterms:W3CDTF">2015-02-23T21:20:44Z</dcterms:modified>
</cp:coreProperties>
</file>